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8AA5C-01F4-4A6D-B411-B4971FEB382C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F2895-0DAE-40DF-B3A5-B70A5A2A0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Москва</a:t>
            </a:r>
            <a:endParaRPr lang="en-US" dirty="0"/>
          </a:p>
        </p:txBody>
      </p:sp>
      <p:pic>
        <p:nvPicPr>
          <p:cNvPr id="4" name="Content Placeholder 3" descr="moskvaaa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История города</a:t>
            </a:r>
          </a:p>
          <a:p>
            <a:r>
              <a:rPr lang="sr-Cyrl-RS" dirty="0" smtClean="0"/>
              <a:t>Культура</a:t>
            </a:r>
          </a:p>
          <a:p>
            <a:r>
              <a:rPr lang="sr-Cyrl-RS" dirty="0" smtClean="0"/>
              <a:t>Образование</a:t>
            </a:r>
          </a:p>
          <a:p>
            <a:r>
              <a:rPr lang="sr-Cyrl-RS" dirty="0" smtClean="0"/>
              <a:t>Спорт</a:t>
            </a:r>
          </a:p>
          <a:p>
            <a:r>
              <a:rPr lang="sr-Cyrl-RS" dirty="0" smtClean="0"/>
              <a:t>Парки</a:t>
            </a:r>
          </a:p>
          <a:p>
            <a:r>
              <a:rPr lang="sr-Cyrl-RS" dirty="0" smtClean="0"/>
              <a:t>Ночная жизнь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История города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1020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Москва — столица России с населением около 12 миллионов человек. Во время Второй мировой войны Россия одержала величайшую победу для всего мира, освободив большую часть Европы от фашизма. В честь героев, павших в Великой Отечественной войне, было воздвигнуто множество памятников, которые и сегодня гордо возвышаются на площадях Москвы. Русские очень гордятся своей историей.</a:t>
            </a:r>
            <a:endParaRPr lang="en-US" dirty="0"/>
          </a:p>
        </p:txBody>
      </p:sp>
      <p:pic>
        <p:nvPicPr>
          <p:cNvPr id="4" name="Picture 3" descr="moskva-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581" y="1143000"/>
            <a:ext cx="332841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Культура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638800" cy="5715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Одним из важнейших художественных музеев Москвы является Третьяковская галерея, основанная Павлом Третьяковым, богатым меценатом, который подарил городу большую частную коллекцию. Третьяковская галерея располагается в двух зданиях: старом и новом. В Старой Третьяковской галерее хранятся произведения классической русской традиции, такие как работы известного художника Ильи Репина, а также работы различных русских иконописцев.</a:t>
            </a:r>
            <a:endParaRPr lang="en-US" dirty="0"/>
          </a:p>
        </p:txBody>
      </p:sp>
      <p:pic>
        <p:nvPicPr>
          <p:cNvPr id="5" name="Content Placeholder 4" descr="galerijaaa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3352800"/>
            <a:ext cx="3708700" cy="2362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Образование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2743199"/>
          </a:xfrm>
        </p:spPr>
        <p:txBody>
          <a:bodyPr>
            <a:normAutofit/>
          </a:bodyPr>
          <a:lstStyle/>
          <a:p>
            <a:r>
              <a:rPr lang="ru-RU" dirty="0" smtClean="0"/>
              <a:t>В Москве 1696 средних школ и 91 факультет. Кроме того, в стране действуют 222 высших учебных заведения, в том числе 60 государственных университетов и знаменитый государственный университет имени М. В. Ломоносова, основанный в 1755 году.</a:t>
            </a:r>
            <a:endParaRPr lang="en-US" dirty="0"/>
          </a:p>
        </p:txBody>
      </p:sp>
      <p:pic>
        <p:nvPicPr>
          <p:cNvPr id="4" name="Picture 3" descr="Moscow_State_University8888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5029200" cy="2761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Спорт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Москве имеется большое количество различных спортивных сооружений: 63 стадиона, из которых «Лужники» — крупнейший и четвертый по величине в Европе. В 1980 году в Москве прошли Олимпийские игры.</a:t>
            </a:r>
            <a:endParaRPr lang="en-US" dirty="0"/>
          </a:p>
        </p:txBody>
      </p:sp>
      <p:pic>
        <p:nvPicPr>
          <p:cNvPr id="5" name="Picture 4" descr="unnamed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267200"/>
            <a:ext cx="3881618" cy="21358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Парки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191000" cy="6019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Парк «Зарядье» — городской парк, расположенный рядом с Красной площадью в Москве, Россия, на месте бывшей гостиницы «Россия». Это первый общественный парк, построенный в Москве за последние 50 лет. До этого был Парк Дружбы Советов, построенный к Фестивалю молодежи и студентов 1957 года.</a:t>
            </a:r>
            <a:endParaRPr lang="en-US" dirty="0"/>
          </a:p>
        </p:txBody>
      </p:sp>
      <p:pic>
        <p:nvPicPr>
          <p:cNvPr id="5" name="Content Placeholder 4" descr="par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4599206" cy="4419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Ночная жизнь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Москва славится своей бурной ночной жизнью, и сегодня в городе находятся многие из крупнейших ночных клубов мира. Главным и одним из самых популярных мест ночной жизни является улица Тверская, которая также является одной из главных торговых улиц города. В соседнем Третьяковском проезде в Китай-городе.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1905000"/>
          </a:xfrm>
        </p:spPr>
        <p:txBody>
          <a:bodyPr/>
          <a:lstStyle/>
          <a:p>
            <a:r>
              <a:rPr lang="sr-Cyrl-RS" dirty="0" smtClean="0"/>
              <a:t>Конец!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Они работали; Валентина Радованович и Джурджина Секулич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329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Москва</vt:lpstr>
      <vt:lpstr>Содержание</vt:lpstr>
      <vt:lpstr>История города </vt:lpstr>
      <vt:lpstr>Культура </vt:lpstr>
      <vt:lpstr>Образование </vt:lpstr>
      <vt:lpstr>Спорт </vt:lpstr>
      <vt:lpstr>Парки </vt:lpstr>
      <vt:lpstr>Ночная жизнь  </vt:lpstr>
      <vt:lpstr>Конец!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hp</dc:creator>
  <cp:lastModifiedBy>hp</cp:lastModifiedBy>
  <cp:revision>21</cp:revision>
  <dcterms:created xsi:type="dcterms:W3CDTF">2025-04-22T12:00:44Z</dcterms:created>
  <dcterms:modified xsi:type="dcterms:W3CDTF">2025-04-22T20:30:37Z</dcterms:modified>
</cp:coreProperties>
</file>